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1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BD3C-97D3-45E8-8EAA-F2541A0B36DE}" type="slidenum">
              <a:rPr lang="pl-PL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2568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5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958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87624" y="5805264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Sport w naszej szkole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548680"/>
            <a:ext cx="8964488" cy="646331"/>
          </a:xfrm>
          <a:prstGeom prst="rect">
            <a:avLst/>
          </a:prstGeom>
          <a:solidFill>
            <a:srgbClr val="99FF66"/>
          </a:solidFill>
          <a:ln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Dopóki walczysz, jesteś zwycięzcą!</a:t>
            </a:r>
            <a:endParaRPr lang="pl-PL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367"/>
            <a:ext cx="9144000" cy="5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3419"/>
            <a:ext cx="9116291" cy="58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2" y="0"/>
            <a:ext cx="808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44" y="0"/>
            <a:ext cx="7592179" cy="68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925483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81404"/>
            <a:ext cx="9108504" cy="54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648"/>
            <a:ext cx="9180512" cy="62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5993"/>
            <a:ext cx="9144000" cy="5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2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34542"/>
            <a:ext cx="9180512" cy="62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664"/>
            <a:ext cx="9139064" cy="59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116632"/>
            <a:ext cx="4590972" cy="68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7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72"/>
            <a:ext cx="9144000" cy="59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pole tekstowe 2"/>
          <p:cNvSpPr txBox="1"/>
          <p:nvPr/>
        </p:nvSpPr>
        <p:spPr>
          <a:xfrm>
            <a:off x="0" y="5229200"/>
            <a:ext cx="8028384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  <a:latin typeface="Bookman Old Style" pitchFamily="18" charset="0"/>
              </a:rPr>
              <a:t>Ostatni XX Memoriał Andrzeja </a:t>
            </a:r>
            <a:r>
              <a:rPr lang="pl-PL" sz="2400" b="1" dirty="0" err="1">
                <a:solidFill>
                  <a:prstClr val="black"/>
                </a:solidFill>
                <a:latin typeface="Bookman Old Style" pitchFamily="18" charset="0"/>
              </a:rPr>
              <a:t>Moskaluka</a:t>
            </a:r>
            <a:r>
              <a:rPr lang="pl-PL" sz="24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man Old Style" pitchFamily="18" charset="0"/>
              </a:rPr>
              <a:t>w ramach XXXVIII Narciarskiego Biegu Piastów odbędzie się 2 marca.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man Old Style" pitchFamily="18" charset="0"/>
              </a:rPr>
              <a:t>Zgłoszenia można składać w sekretariacie szkoły.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9512" y="410761"/>
            <a:ext cx="3672408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pl-PL" sz="4000" b="1" i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Zaproszenie</a:t>
            </a:r>
            <a:endParaRPr lang="pl-PL" sz="4000" b="1" i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51"/>
            <a:ext cx="9144000" cy="57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Pokaz na ekranie (4:3)</PresentationFormat>
  <Paragraphs>6</Paragraphs>
  <Slides>49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Autumn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Marzena</dc:creator>
  <cp:lastModifiedBy>Marzena</cp:lastModifiedBy>
  <cp:revision>1</cp:revision>
  <dcterms:created xsi:type="dcterms:W3CDTF">2013-11-11T13:25:57Z</dcterms:created>
  <dcterms:modified xsi:type="dcterms:W3CDTF">2013-11-11T13:26:43Z</dcterms:modified>
</cp:coreProperties>
</file>