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4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0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81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EBD3C-97D3-45E8-8EAA-F2541A0B36DE}" type="slidenum">
              <a:rPr lang="pl-PL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16395"/>
      </p:ext>
    </p:extLst>
  </p:cSld>
  <p:clrMapOvr>
    <a:masterClrMapping/>
  </p:clrMapOvr>
  <p:transition advClick="0" advTm="7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1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3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0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3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7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0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0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7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BA52FCB-7328-4F62-A2CD-76F6A2BA7172}" type="datetimeFigureOut">
              <a:rPr lang="pl-PL" smtClean="0">
                <a:solidFill>
                  <a:srgbClr val="FEFAC9"/>
                </a:solidFill>
              </a:rPr>
              <a:pPr/>
              <a:t>2013-11-11</a:t>
            </a:fld>
            <a:endParaRPr lang="pl-PL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pl-PL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24BB4CE4-BD4B-4190-93E6-B8E13C68CDB9}" type="slidenum">
              <a:rPr lang="pl-PL" smtClean="0">
                <a:solidFill>
                  <a:srgbClr val="FEFAC9"/>
                </a:solidFill>
              </a:rPr>
              <a:pPr/>
              <a:t>‹#›</a:t>
            </a:fld>
            <a:endParaRPr lang="pl-PL">
              <a:solidFill>
                <a:srgbClr val="FEFAC9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1107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pPr algn="ctr"/>
            <a:r>
              <a:rPr lang="pl-PL" sz="4000" b="1" dirty="0" smtClean="0">
                <a:latin typeface="Bookman Old Style" panose="02050604050505020204" pitchFamily="18" charset="0"/>
              </a:rPr>
              <a:t>Koło Sokolników </a:t>
            </a:r>
            <a:r>
              <a:rPr lang="pl-PL" sz="4000" b="1" dirty="0">
                <a:latin typeface="Bookman Old Style" panose="02050604050505020204" pitchFamily="18" charset="0"/>
              </a:rPr>
              <a:t>„Ćwik”</a:t>
            </a:r>
            <a:br>
              <a:rPr lang="pl-PL" sz="4000" b="1" dirty="0">
                <a:latin typeface="Bookman Old Style" panose="02050604050505020204" pitchFamily="18" charset="0"/>
              </a:rPr>
            </a:br>
            <a:endParaRPr lang="pl-PL" sz="4000" b="1" dirty="0">
              <a:latin typeface="Bookman Old Style" panose="0205060405050502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>
                <a:latin typeface="Bookman Old Style" panose="02050604050505020204" pitchFamily="18" charset="0"/>
              </a:rPr>
              <a:t>Ośrodek Rehabilitacji </a:t>
            </a:r>
            <a:endParaRPr lang="pl-PL" sz="4000" b="1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pl-PL" sz="4000" b="1" dirty="0" smtClean="0">
                <a:latin typeface="Bookman Old Style" panose="02050604050505020204" pitchFamily="18" charset="0"/>
              </a:rPr>
              <a:t>Ptaków Drapieżnych</a:t>
            </a:r>
            <a:endParaRPr lang="pl-PL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8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 descr="C:\sokolnictwo i leśnictwo\zdj\2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01" y="-171400"/>
            <a:ext cx="91190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 descr="C:\sokolnictwo i leśnictwo\zdj\23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475"/>
            <a:ext cx="9144000" cy="600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5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sokolnictwo i leśnictwo\zdj\2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935" y="83755"/>
            <a:ext cx="9753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9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6" descr="http://zsl-zagnansk.pl/images/1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5" y="260648"/>
            <a:ext cx="97536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C:\Users\Łukasz\Desktop\P1010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15" y="115888"/>
            <a:ext cx="9486900" cy="709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6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 descr="C:\sokolnictwo i leśnictwo\zdj\skanowanie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 descr="C:\sokolnictwo i leśnictwo\zdj\skanowanie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672" y="37425"/>
            <a:ext cx="6200672" cy="682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8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sokolnictwo i leśnictwo\zdj\skanowanie0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-27384"/>
            <a:ext cx="563184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59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8" descr="C:\sokolnictwo i leśnictwo\zdj\skanowanie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048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G:\bielik\z9355927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2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7" descr="C:\sokolnictwo i leśnictwo\zdj\Niezapominajka 5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0082"/>
            <a:ext cx="9144000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8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4" descr="G:\bielik\z9353219X,Orzel-bielik-uratowany-przez-uczniow-Zespolu-Szk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588660"/>
            <a:ext cx="9144000" cy="536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7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6" descr="C:\sokolnictwo i leśnictwo\zdj\DSC_0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8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Pokaz na ekranie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Autumn</vt:lpstr>
      <vt:lpstr>Koło Sokolników „Ćwik”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Koło Sokolników „Ćwik” </dc:title>
  <dc:creator>Marzena</dc:creator>
  <cp:lastModifiedBy>Marzena</cp:lastModifiedBy>
  <cp:revision>1</cp:revision>
  <dcterms:created xsi:type="dcterms:W3CDTF">2013-11-11T13:22:46Z</dcterms:created>
  <dcterms:modified xsi:type="dcterms:W3CDTF">2013-11-11T13:23:05Z</dcterms:modified>
</cp:coreProperties>
</file>