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24AB0-8EB3-43E0-9171-961F0D508FAF}" type="datetimeFigureOut">
              <a:rPr lang="pl-PL" smtClean="0"/>
              <a:t>2013-11-11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84757-EC27-4ABC-AF6F-4C09ECB3F5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05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952D-2408-405B-BB6F-A51A7512BB31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u="sng" dirty="0" smtClean="0"/>
              <a:t>Baza materialna</a:t>
            </a:r>
          </a:p>
          <a:p>
            <a:r>
              <a:rPr lang="pl-PL" sz="1200" dirty="0" smtClean="0"/>
              <a:t>Budynek</a:t>
            </a:r>
          </a:p>
          <a:p>
            <a:r>
              <a:rPr lang="pl-PL" sz="1200" dirty="0" smtClean="0"/>
              <a:t>Pokoje korytarze</a:t>
            </a:r>
          </a:p>
          <a:p>
            <a:r>
              <a:rPr lang="pl-PL" sz="1200" dirty="0" smtClean="0"/>
              <a:t>Sale łazienki</a:t>
            </a:r>
          </a:p>
          <a:p>
            <a:r>
              <a:rPr lang="pl-PL" sz="1200" u="sng" dirty="0" smtClean="0"/>
              <a:t>Kadra</a:t>
            </a:r>
          </a:p>
          <a:p>
            <a:r>
              <a:rPr lang="pl-PL" sz="1200" dirty="0" smtClean="0"/>
              <a:t>Kierownicy</a:t>
            </a:r>
          </a:p>
          <a:p>
            <a:r>
              <a:rPr lang="pl-PL" sz="1200" dirty="0" smtClean="0"/>
              <a:t>wychowawcy</a:t>
            </a:r>
          </a:p>
          <a:p>
            <a:r>
              <a:rPr lang="pl-PL" sz="1200" u="sng" dirty="0" smtClean="0"/>
              <a:t>Życie kulturalne</a:t>
            </a:r>
          </a:p>
          <a:p>
            <a:r>
              <a:rPr lang="pl-PL" sz="1200" dirty="0" smtClean="0"/>
              <a:t>Dyskoteki</a:t>
            </a:r>
          </a:p>
          <a:p>
            <a:r>
              <a:rPr lang="pl-PL" sz="1200" dirty="0" smtClean="0"/>
              <a:t>Rykowisko</a:t>
            </a:r>
          </a:p>
          <a:p>
            <a:r>
              <a:rPr lang="pl-PL" sz="1200" dirty="0" smtClean="0"/>
              <a:t>Zespołu muzyczne</a:t>
            </a:r>
          </a:p>
          <a:p>
            <a:r>
              <a:rPr lang="pl-PL" sz="1200" dirty="0" smtClean="0"/>
              <a:t>Sławni ludzie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952D-2408-405B-BB6F-A51A7512BB31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93191-EB17-4FA2-ACB8-44BC58E3E4D5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3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1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2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3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EBD3C-97D3-45E8-8EAA-F2541A0B36DE}" type="slidenum">
              <a:rPr lang="pl-PL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003"/>
      </p:ext>
    </p:extLst>
  </p:cSld>
  <p:clrMapOvr>
    <a:masterClrMapping/>
  </p:clrMapOvr>
  <p:transition advClick="0" advTm="7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3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8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6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3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7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6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9895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496944" cy="2808312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latin typeface="Book Antiqua" panose="02040602050305030304" pitchFamily="18" charset="0"/>
                <a:cs typeface="Aharoni" pitchFamily="2" charset="-79"/>
              </a:rPr>
              <a:t/>
            </a:r>
            <a:br>
              <a:rPr lang="pl-PL" sz="6000" b="1" dirty="0" smtClean="0">
                <a:latin typeface="Book Antiqua" panose="02040602050305030304" pitchFamily="18" charset="0"/>
                <a:cs typeface="Aharoni" pitchFamily="2" charset="-79"/>
              </a:rPr>
            </a:br>
            <a:r>
              <a:rPr lang="pl-PL" sz="6000" b="1" dirty="0" smtClean="0">
                <a:latin typeface="Book Antiqua" panose="02040602050305030304" pitchFamily="18" charset="0"/>
                <a:cs typeface="Aharoni" pitchFamily="2" charset="-79"/>
              </a:rPr>
              <a:t>40 - lecie internatu</a:t>
            </a:r>
            <a:br>
              <a:rPr lang="pl-PL" sz="6000" b="1" dirty="0" smtClean="0">
                <a:latin typeface="Book Antiqua" panose="02040602050305030304" pitchFamily="18" charset="0"/>
                <a:cs typeface="Aharoni" pitchFamily="2" charset="-79"/>
              </a:rPr>
            </a:br>
            <a:r>
              <a:rPr lang="pl-PL" sz="6000" b="1" dirty="0" smtClean="0">
                <a:latin typeface="Book Antiqua" panose="02040602050305030304" pitchFamily="18" charset="0"/>
                <a:cs typeface="Aharoni" pitchFamily="2" charset="-79"/>
              </a:rPr>
              <a:t>Zespołu Szkół Leśnych </a:t>
            </a:r>
            <a:br>
              <a:rPr lang="pl-PL" sz="6000" b="1" dirty="0" smtClean="0">
                <a:latin typeface="Book Antiqua" panose="02040602050305030304" pitchFamily="18" charset="0"/>
                <a:cs typeface="Aharoni" pitchFamily="2" charset="-79"/>
              </a:rPr>
            </a:br>
            <a:r>
              <a:rPr lang="pl-PL" sz="6000" b="1" dirty="0" smtClean="0">
                <a:latin typeface="Book Antiqua" panose="02040602050305030304" pitchFamily="18" charset="0"/>
                <a:cs typeface="Aharoni" pitchFamily="2" charset="-79"/>
              </a:rPr>
              <a:t>w Zagnańsku </a:t>
            </a:r>
            <a:endParaRPr lang="en-GB" sz="6000" b="1" dirty="0">
              <a:latin typeface="Book Antiqua" panose="02040602050305030304" pitchFamily="18" charset="0"/>
              <a:cs typeface="Aharoni" pitchFamily="2" charset="-79"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7144" y="5950084"/>
            <a:ext cx="7125113" cy="924475"/>
          </a:xfrm>
        </p:spPr>
        <p:txBody>
          <a:bodyPr/>
          <a:lstStyle/>
          <a:p>
            <a:pPr algn="ctr"/>
            <a:r>
              <a:rPr lang="pl-PL" sz="4000" b="1" dirty="0" smtClean="0">
                <a:latin typeface="Bookman Old Style" panose="02050604050505020204" pitchFamily="18" charset="0"/>
              </a:rPr>
              <a:t>Aneks </a:t>
            </a:r>
            <a:r>
              <a:rPr lang="pl-PL" sz="4000" b="1" dirty="0">
                <a:latin typeface="Bookman Old Style" panose="02050604050505020204" pitchFamily="18" charset="0"/>
              </a:rPr>
              <a:t>kuchenny</a:t>
            </a:r>
            <a:r>
              <a:rPr lang="en-GB" sz="4000" b="1" dirty="0">
                <a:latin typeface="Bookman Old Style" panose="02050604050505020204" pitchFamily="18" charset="0"/>
              </a:rPr>
              <a:t/>
            </a:r>
            <a:br>
              <a:rPr lang="en-GB" sz="4000" b="1" dirty="0">
                <a:latin typeface="Bookman Old Style" panose="02050604050505020204" pitchFamily="18" charset="0"/>
              </a:rPr>
            </a:br>
            <a:endParaRPr lang="pl-PL" sz="4000" dirty="0">
              <a:latin typeface="Bookman Old Style" panose="0205060405050502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886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14338" name="Picture 2" descr="C:\Users\sklep\Desktop\jubileusz\życie kulturalne\siłow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33"/>
            <a:ext cx="9144000" cy="622883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851920" y="6177563"/>
            <a:ext cx="2441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Siłownia</a:t>
            </a:r>
            <a:endParaRPr lang="en-GB" sz="4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933525"/>
            <a:ext cx="7125113" cy="924475"/>
          </a:xfrm>
        </p:spPr>
        <p:txBody>
          <a:bodyPr/>
          <a:lstStyle/>
          <a:p>
            <a:pPr algn="ctr"/>
            <a:r>
              <a:rPr lang="pl-PL" sz="4000" b="1" dirty="0" smtClean="0">
                <a:latin typeface="Bookman Old Style" panose="02050604050505020204" pitchFamily="18" charset="0"/>
              </a:rPr>
              <a:t>Sala sokolnicza</a:t>
            </a:r>
            <a:endParaRPr lang="pl-PL" sz="4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" y="0"/>
            <a:ext cx="9140196" cy="6070727"/>
          </a:xfrm>
        </p:spPr>
      </p:pic>
    </p:spTree>
    <p:extLst>
      <p:ext uri="{BB962C8B-B14F-4D97-AF65-F5344CB8AC3E}">
        <p14:creationId xmlns:p14="http://schemas.microsoft.com/office/powerpoint/2010/main" val="15771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5933525"/>
            <a:ext cx="7125113" cy="924475"/>
          </a:xfrm>
        </p:spPr>
        <p:txBody>
          <a:bodyPr/>
          <a:lstStyle/>
          <a:p>
            <a:pPr algn="ctr"/>
            <a:r>
              <a:rPr lang="pl-PL" sz="4000" b="1" dirty="0" smtClean="0">
                <a:latin typeface="Bookman Old Style" panose="02050604050505020204" pitchFamily="18" charset="0"/>
              </a:rPr>
              <a:t>Sala plastyczna</a:t>
            </a:r>
            <a:endParaRPr lang="pl-PL" sz="4000" b="1" dirty="0">
              <a:latin typeface="Bookman Old Style" panose="02050604050505020204" pitchFamily="18" charset="0"/>
            </a:endParaRPr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88"/>
            <a:ext cx="9144000" cy="5848284"/>
          </a:xfrm>
        </p:spPr>
      </p:pic>
    </p:spTree>
    <p:extLst>
      <p:ext uri="{BB962C8B-B14F-4D97-AF65-F5344CB8AC3E}">
        <p14:creationId xmlns:p14="http://schemas.microsoft.com/office/powerpoint/2010/main" val="42852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Bookman Old Style" panose="02050604050505020204" pitchFamily="18" charset="0"/>
              </a:rPr>
              <a:t>Kierownicy internatu:</a:t>
            </a:r>
            <a:endParaRPr lang="en-GB" sz="4000" b="1" dirty="0">
              <a:latin typeface="Bookman Old Style" panose="02050604050505020204" pitchFamily="18" charset="0"/>
            </a:endParaRPr>
          </a:p>
        </p:txBody>
      </p:sp>
      <p:pic>
        <p:nvPicPr>
          <p:cNvPr id="13314" name="Picture 2" descr="C:\Users\sklep\Desktop\jubileusz\kadra\Jan Kaleta 1972-1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1810512" cy="255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15" name="Picture 3" descr="C:\Users\sklep\Desktop\jubileusz\kadra\Janusz Grudniewski 1990-2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1936945" cy="2596331"/>
          </a:xfrm>
          <a:prstGeom prst="rect">
            <a:avLst/>
          </a:prstGeom>
          <a:noFill/>
        </p:spPr>
      </p:pic>
      <p:pic>
        <p:nvPicPr>
          <p:cNvPr id="13316" name="Picture 4" descr="C:\Users\sklep\Desktop\jubileusz\kadra\Iwona Ledwójcik 2005-2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2012341" cy="2581364"/>
          </a:xfrm>
          <a:prstGeom prst="rect">
            <a:avLst/>
          </a:prstGeom>
          <a:noFill/>
        </p:spPr>
      </p:pic>
      <p:pic>
        <p:nvPicPr>
          <p:cNvPr id="13317" name="Picture 5" descr="C:\Users\sklep\Desktop\jubileusz\kadra\Bogusław Dziedzic 2006- 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925422"/>
            <a:ext cx="2016224" cy="2604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pole tekstowe 7"/>
          <p:cNvSpPr txBox="1"/>
          <p:nvPr/>
        </p:nvSpPr>
        <p:spPr>
          <a:xfrm>
            <a:off x="251520" y="465313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white"/>
                </a:solidFill>
              </a:rPr>
              <a:t>Jan</a:t>
            </a:r>
          </a:p>
          <a:p>
            <a:r>
              <a:rPr lang="pl-PL" b="1" dirty="0">
                <a:solidFill>
                  <a:prstClr val="white"/>
                </a:solidFill>
              </a:rPr>
              <a:t> Kaleta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339752" y="4653136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prstClr val="white"/>
                </a:solidFill>
              </a:rPr>
              <a:t>Janusz</a:t>
            </a:r>
            <a:r>
              <a:rPr lang="pl-PL" dirty="0">
                <a:solidFill>
                  <a:prstClr val="white"/>
                </a:solidFill>
              </a:rPr>
              <a:t> </a:t>
            </a:r>
          </a:p>
          <a:p>
            <a:r>
              <a:rPr lang="pl-PL" b="1" dirty="0">
                <a:solidFill>
                  <a:prstClr val="white"/>
                </a:solidFill>
              </a:rPr>
              <a:t> Grudniewsk</a:t>
            </a:r>
            <a:r>
              <a:rPr lang="pl-PL" dirty="0">
                <a:solidFill>
                  <a:prstClr val="white"/>
                </a:solidFill>
              </a:rPr>
              <a:t>i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16016" y="4653136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prstClr val="white"/>
                </a:solidFill>
              </a:rPr>
              <a:t>Iwona</a:t>
            </a:r>
          </a:p>
          <a:p>
            <a:r>
              <a:rPr lang="pl-PL" b="1" dirty="0">
                <a:solidFill>
                  <a:prstClr val="white"/>
                </a:solidFill>
              </a:rPr>
              <a:t> </a:t>
            </a:r>
            <a:r>
              <a:rPr lang="pl-PL" b="1" dirty="0" err="1">
                <a:solidFill>
                  <a:prstClr val="white"/>
                </a:solidFill>
              </a:rPr>
              <a:t>Ledwójcik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876256" y="4581128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prstClr val="white"/>
                </a:solidFill>
              </a:rPr>
              <a:t>Bogusław </a:t>
            </a:r>
          </a:p>
          <a:p>
            <a:r>
              <a:rPr lang="pl-PL" b="1" dirty="0">
                <a:solidFill>
                  <a:prstClr val="white"/>
                </a:solidFill>
              </a:rPr>
              <a:t>  Dziedzic</a:t>
            </a:r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24475"/>
          </a:xfrm>
        </p:spPr>
        <p:txBody>
          <a:bodyPr/>
          <a:lstStyle/>
          <a:p>
            <a:r>
              <a:rPr lang="pl-PL" sz="4000" b="1" dirty="0">
                <a:latin typeface="Bookman Old Style" panose="02050604050505020204" pitchFamily="18" charset="0"/>
              </a:rPr>
              <a:t>Jednoczą nas obyczaje - Wigilia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2062"/>
            <a:ext cx="9144000" cy="5825938"/>
          </a:xfrm>
        </p:spPr>
      </p:pic>
    </p:spTree>
    <p:extLst>
      <p:ext uri="{BB962C8B-B14F-4D97-AF65-F5344CB8AC3E}">
        <p14:creationId xmlns:p14="http://schemas.microsoft.com/office/powerpoint/2010/main" val="28614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595" y="0"/>
            <a:ext cx="8820472" cy="924475"/>
          </a:xfrm>
        </p:spPr>
        <p:txBody>
          <a:bodyPr/>
          <a:lstStyle/>
          <a:p>
            <a:r>
              <a:rPr lang="pl-PL" sz="4000" b="1" dirty="0">
                <a:latin typeface="Bookman Old Style" panose="02050604050505020204" pitchFamily="18" charset="0"/>
              </a:rPr>
              <a:t>Jednoczą nas obyczaje - Wigilia</a:t>
            </a:r>
            <a:endParaRPr lang="pl-PL" sz="40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8318"/>
            <a:ext cx="9144000" cy="5919682"/>
          </a:xfrm>
        </p:spPr>
      </p:pic>
    </p:spTree>
    <p:extLst>
      <p:ext uri="{BB962C8B-B14F-4D97-AF65-F5344CB8AC3E}">
        <p14:creationId xmlns:p14="http://schemas.microsoft.com/office/powerpoint/2010/main" val="42942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125113" cy="924475"/>
          </a:xfrm>
        </p:spPr>
        <p:txBody>
          <a:bodyPr/>
          <a:lstStyle/>
          <a:p>
            <a:pPr algn="ctr"/>
            <a:r>
              <a:rPr lang="pl-PL" sz="4000" b="1" dirty="0" smtClean="0">
                <a:latin typeface="Bookman Old Style" panose="02050604050505020204" pitchFamily="18" charset="0"/>
              </a:rPr>
              <a:t>Jasełka</a:t>
            </a:r>
            <a:endParaRPr lang="pl-PL" sz="4000" b="1" dirty="0">
              <a:latin typeface="Bookman Old Style" panose="020506040505050202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6392"/>
            <a:ext cx="9144000" cy="6001852"/>
          </a:xfrm>
        </p:spPr>
      </p:pic>
    </p:spTree>
    <p:extLst>
      <p:ext uri="{BB962C8B-B14F-4D97-AF65-F5344CB8AC3E}">
        <p14:creationId xmlns:p14="http://schemas.microsoft.com/office/powerpoint/2010/main" val="35493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324528" cy="562074"/>
          </a:xfrm>
        </p:spPr>
        <p:txBody>
          <a:bodyPr>
            <a:noAutofit/>
          </a:bodyPr>
          <a:lstStyle/>
          <a:p>
            <a:r>
              <a:rPr lang="pl-PL" sz="3800" b="1" dirty="0" smtClean="0">
                <a:latin typeface="Bookman Old Style" panose="02050604050505020204" pitchFamily="18" charset="0"/>
              </a:rPr>
              <a:t>Czas wolny – twórczość amatorska</a:t>
            </a:r>
            <a:endParaRPr lang="en-GB" sz="3800" b="1" dirty="0">
              <a:latin typeface="Bookman Old Style" panose="02050604050505020204" pitchFamily="18" charset="0"/>
            </a:endParaRPr>
          </a:p>
        </p:txBody>
      </p:sp>
      <p:pic>
        <p:nvPicPr>
          <p:cNvPr id="15362" name="Picture 2" descr="C:\Users\sklep\Desktop\jubileusz\życie kulturalne\skanowanie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90465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07504" y="4444662"/>
            <a:ext cx="87129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white"/>
              </a:solidFill>
            </a:endParaRPr>
          </a:p>
          <a:p>
            <a:r>
              <a:rPr lang="pl-PL" sz="4400" b="1" dirty="0">
                <a:solidFill>
                  <a:prstClr val="black"/>
                </a:solidFill>
                <a:latin typeface="Bookman Old Style" panose="02050604050505020204" pitchFamily="18" charset="0"/>
                <a:ea typeface="+mj-ea"/>
                <a:cs typeface="Trebuchet MS"/>
              </a:rPr>
              <a:t>Zespół muzyczny „Sylwan”</a:t>
            </a:r>
            <a:endParaRPr lang="en-GB" sz="4400" b="1" dirty="0">
              <a:solidFill>
                <a:prstClr val="black"/>
              </a:solidFill>
              <a:latin typeface="Bookman Old Style" panose="02050604050505020204" pitchFamily="18" charset="0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936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Users\sklep\Desktop\jubileusz\życie kulturalne\DSC_04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  <p:sp>
        <p:nvSpPr>
          <p:cNvPr id="5" name="Symbol zastępczy zawartości 4"/>
          <p:cNvSpPr txBox="1">
            <a:spLocks noGrp="1"/>
          </p:cNvSpPr>
          <p:nvPr>
            <p:ph idx="1"/>
          </p:nvPr>
        </p:nvSpPr>
        <p:spPr>
          <a:xfrm>
            <a:off x="0" y="5434322"/>
            <a:ext cx="10404647" cy="111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pPr marL="0" indent="0">
              <a:buNone/>
            </a:pPr>
            <a:r>
              <a:rPr lang="pl-PL" sz="3400" b="1" dirty="0" smtClean="0">
                <a:latin typeface="Bookman Old Style" panose="02050604050505020204" pitchFamily="18" charset="0"/>
              </a:rPr>
              <a:t>Obecny zespół muzyczny </a:t>
            </a:r>
            <a:r>
              <a:rPr lang="en-GB" sz="3400" b="1" dirty="0" smtClean="0">
                <a:latin typeface="Bookman Old Style" panose="02050604050505020204" pitchFamily="18" charset="0"/>
              </a:rPr>
              <a:t>„Lumber</a:t>
            </a:r>
            <a:r>
              <a:rPr lang="pl-PL" sz="3400" b="1" dirty="0" smtClean="0">
                <a:latin typeface="Bookman Old Style" panose="02050604050505020204" pitchFamily="18" charset="0"/>
              </a:rPr>
              <a:t>j</a:t>
            </a:r>
            <a:r>
              <a:rPr lang="en-GB" sz="3400" b="1" dirty="0" err="1" smtClean="0">
                <a:latin typeface="Bookman Old Style" panose="02050604050505020204" pitchFamily="18" charset="0"/>
              </a:rPr>
              <a:t>ack</a:t>
            </a:r>
            <a:r>
              <a:rPr lang="pl-PL" sz="3400" b="1" dirty="0" smtClean="0">
                <a:latin typeface="Bookman Old Style" panose="02050604050505020204" pitchFamily="18" charset="0"/>
              </a:rPr>
              <a:t>”</a:t>
            </a:r>
            <a:endParaRPr lang="en-GB" sz="3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/>
          </a:bodyPr>
          <a:lstStyle/>
          <a:p>
            <a:endParaRPr lang="en-GB" i="1" dirty="0"/>
          </a:p>
        </p:txBody>
      </p:sp>
      <p:pic>
        <p:nvPicPr>
          <p:cNvPr id="1026" name="Picture 2" descr="C:\Users\sklep\Desktop\jubileusz\baza materialna\internat w latach 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80" y="267041"/>
            <a:ext cx="8269432" cy="582625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83568" y="609329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Internat - lata 70.</a:t>
            </a:r>
            <a:endParaRPr lang="en-GB" sz="4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en-GB" i="1" dirty="0"/>
          </a:p>
        </p:txBody>
      </p:sp>
      <p:pic>
        <p:nvPicPr>
          <p:cNvPr id="5" name="Picture 2" descr="C:\Users\sklep\Desktop\jubileusz\życie kulturalne\skanowanie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2545" cy="5805264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0" y="4753597"/>
            <a:ext cx="7092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solidFill>
                <a:prstClr val="white"/>
              </a:solidFill>
            </a:endParaRPr>
          </a:p>
          <a:p>
            <a:endParaRPr lang="pl-PL" b="1" dirty="0">
              <a:solidFill>
                <a:prstClr val="white"/>
              </a:solidFill>
            </a:endParaRPr>
          </a:p>
          <a:p>
            <a:endParaRPr lang="pl-PL" b="1" dirty="0">
              <a:solidFill>
                <a:prstClr val="white"/>
              </a:solidFill>
            </a:endParaRPr>
          </a:p>
          <a:p>
            <a:endParaRPr lang="pl-PL" b="1" dirty="0">
              <a:solidFill>
                <a:prstClr val="white"/>
              </a:solidFill>
            </a:endParaRPr>
          </a:p>
          <a:p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Gazetka szkolna</a:t>
            </a:r>
            <a:endParaRPr lang="en-GB" sz="4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416" y="836713"/>
            <a:ext cx="4581583" cy="6021288"/>
          </a:xfrm>
        </p:spPr>
      </p:pic>
    </p:spTree>
    <p:extLst>
      <p:ext uri="{BB962C8B-B14F-4D97-AF65-F5344CB8AC3E}">
        <p14:creationId xmlns:p14="http://schemas.microsoft.com/office/powerpoint/2010/main" val="36610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 descr="C:\Users\sklep\Desktop\zdjęcia praca\Nowy folder (3)\skanowanie0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6787"/>
            <a:ext cx="5868144" cy="6664204"/>
          </a:xfrm>
          <a:prstGeom prst="rect">
            <a:avLst/>
          </a:prstGeom>
          <a:noFill/>
        </p:spPr>
      </p:pic>
      <p:sp>
        <p:nvSpPr>
          <p:cNvPr id="5" name="Symbol zastępczy zawartości 4"/>
          <p:cNvSpPr txBox="1">
            <a:spLocks noGrp="1"/>
          </p:cNvSpPr>
          <p:nvPr>
            <p:ph idx="1"/>
          </p:nvPr>
        </p:nvSpPr>
        <p:spPr>
          <a:xfrm>
            <a:off x="0" y="2385494"/>
            <a:ext cx="7198451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 smtClean="0"/>
          </a:p>
          <a:p>
            <a:endParaRPr lang="pl-PL" sz="2400" b="1" dirty="0"/>
          </a:p>
          <a:p>
            <a:endParaRPr lang="pl-PL" sz="2400" b="1" dirty="0" smtClean="0"/>
          </a:p>
          <a:p>
            <a:pPr marL="0" indent="0">
              <a:buNone/>
            </a:pPr>
            <a:r>
              <a:rPr lang="pl-PL" sz="4000" b="1" dirty="0" smtClean="0">
                <a:latin typeface="Bookman Old Style" panose="02050604050505020204" pitchFamily="18" charset="0"/>
              </a:rPr>
              <a:t>Kabaret</a:t>
            </a:r>
            <a:endParaRPr lang="pl-PL" sz="40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4000" b="1" dirty="0">
                <a:latin typeface="Bookman Old Style" panose="02050604050505020204" pitchFamily="18" charset="0"/>
              </a:rPr>
              <a:t>Malwersacja </a:t>
            </a:r>
            <a:endParaRPr lang="en-GB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57161" cy="924475"/>
          </a:xfrm>
        </p:spPr>
        <p:txBody>
          <a:bodyPr/>
          <a:lstStyle/>
          <a:p>
            <a:pPr algn="ctr"/>
            <a:r>
              <a:rPr lang="pl-PL" b="1" dirty="0" err="1" smtClean="0"/>
              <a:t>Plastykalia</a:t>
            </a:r>
            <a:r>
              <a:rPr lang="pl-PL" b="1" dirty="0" smtClean="0"/>
              <a:t>, Muzykalia – powiatowe zmagania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50" t="-360"/>
          <a:stretch/>
        </p:blipFill>
        <p:spPr>
          <a:xfrm>
            <a:off x="251520" y="950208"/>
            <a:ext cx="8005789" cy="5886654"/>
          </a:xfrm>
        </p:spPr>
      </p:pic>
    </p:spTree>
    <p:extLst>
      <p:ext uri="{BB962C8B-B14F-4D97-AF65-F5344CB8AC3E}">
        <p14:creationId xmlns:p14="http://schemas.microsoft.com/office/powerpoint/2010/main" val="11045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n-GB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76790" y="980728"/>
            <a:ext cx="3043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Dyskoteki </a:t>
            </a:r>
          </a:p>
          <a:p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 - lata 70.</a:t>
            </a:r>
            <a:endParaRPr lang="en-GB" sz="4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C:\Users\sklep\Desktop\jubileusz\Dla Bogdana IV\skanowanie0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94377"/>
            <a:ext cx="5940152" cy="3564091"/>
          </a:xfrm>
          <a:prstGeom prst="rect">
            <a:avLst/>
          </a:prstGeom>
          <a:noFill/>
        </p:spPr>
      </p:pic>
      <p:pic>
        <p:nvPicPr>
          <p:cNvPr id="6" name="Picture 2" descr="C:\Users\sklep\Desktop\jubileusz\Dla Bogdana IV\skanowanie00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062" y="44624"/>
            <a:ext cx="5890937" cy="3623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60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9512" y="4221088"/>
            <a:ext cx="3600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solidFill>
                <a:prstClr val="white"/>
              </a:solidFill>
            </a:endParaRPr>
          </a:p>
          <a:p>
            <a:endParaRPr lang="pl-PL" b="1" dirty="0">
              <a:solidFill>
                <a:prstClr val="white"/>
              </a:solidFill>
            </a:endParaRPr>
          </a:p>
          <a:p>
            <a:endParaRPr lang="pl-PL" b="1" dirty="0">
              <a:solidFill>
                <a:prstClr val="white"/>
              </a:solidFill>
            </a:endParaRPr>
          </a:p>
          <a:p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Dyskoteki obecnie</a:t>
            </a:r>
            <a:endParaRPr lang="en-GB" sz="4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F:\DLA BOGDANA IV\Dyskoteka\DSC_01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3" y="-30232"/>
            <a:ext cx="5599587" cy="3819272"/>
          </a:xfrm>
          <a:prstGeom prst="rect">
            <a:avLst/>
          </a:prstGeom>
          <a:noFill/>
        </p:spPr>
      </p:pic>
      <p:pic>
        <p:nvPicPr>
          <p:cNvPr id="1027" name="Picture 3" descr="F:\DLA BOGDANA IV\Dyskoteka\DSC_01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51066" y="2924944"/>
            <a:ext cx="5813264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1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klep\Desktop\jubileusz\Dla Bogdana IV\skanowanie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04" y="1124744"/>
            <a:ext cx="3668423" cy="5630603"/>
          </a:xfrm>
          <a:prstGeom prst="rect">
            <a:avLst/>
          </a:prstGeom>
          <a:noFill/>
        </p:spPr>
      </p:pic>
      <p:pic>
        <p:nvPicPr>
          <p:cNvPr id="7" name="Picture 2" descr="C:\Users\sklep\Desktop\jubileusz\Dla Bogdana IV\skanowanie0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487925"/>
            <a:ext cx="5220072" cy="3319215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347864" y="508518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prstClr val="white"/>
              </a:solidFill>
            </a:endParaRPr>
          </a:p>
          <a:p>
            <a:pPr algn="ctr"/>
            <a:r>
              <a:rPr lang="pl-PL" sz="2400" b="1" dirty="0">
                <a:solidFill>
                  <a:prstClr val="white"/>
                </a:solidFill>
              </a:rPr>
              <a:t>Leszek Kumański</a:t>
            </a:r>
          </a:p>
          <a:p>
            <a:pPr algn="ctr"/>
            <a:r>
              <a:rPr lang="pl-PL" sz="2400" b="1" dirty="0">
                <a:solidFill>
                  <a:prstClr val="white"/>
                </a:solidFill>
              </a:rPr>
              <a:t> i Czesław Hryniewicz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/>
          <a:lstStyle/>
          <a:p>
            <a:r>
              <a:rPr lang="pl-PL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Spotkania z artystami – dawniej i …</a:t>
            </a:r>
            <a:endParaRPr lang="en-GB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924475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Spotkania z artystami – dawniej i </a:t>
            </a:r>
            <a:r>
              <a:rPr lang="pl-PL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dziś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9144000" cy="5790310"/>
          </a:xfrm>
        </p:spPr>
      </p:pic>
      <p:sp>
        <p:nvSpPr>
          <p:cNvPr id="3" name="pole tekstowe 2"/>
          <p:cNvSpPr txBox="1"/>
          <p:nvPr/>
        </p:nvSpPr>
        <p:spPr>
          <a:xfrm>
            <a:off x="179512" y="5883733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prstClr val="black"/>
                </a:solidFill>
                <a:latin typeface="Bookman Old Style" panose="02050604050505020204" pitchFamily="18" charset="0"/>
                <a:ea typeface="+mj-ea"/>
                <a:cs typeface="Trebuchet MS"/>
              </a:rPr>
              <a:t>Michał Sobol -poeta</a:t>
            </a:r>
          </a:p>
        </p:txBody>
      </p:sp>
    </p:spTree>
    <p:extLst>
      <p:ext uri="{BB962C8B-B14F-4D97-AF65-F5344CB8AC3E}">
        <p14:creationId xmlns:p14="http://schemas.microsoft.com/office/powerpoint/2010/main" val="8397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6904" cy="924475"/>
          </a:xfrm>
        </p:spPr>
        <p:txBody>
          <a:bodyPr/>
          <a:lstStyle/>
          <a:p>
            <a:pPr algn="ctr"/>
            <a:r>
              <a:rPr lang="pl-PL" sz="4000" b="1" dirty="0" smtClean="0">
                <a:latin typeface="Bookman Old Style" panose="02050604050505020204" pitchFamily="18" charset="0"/>
              </a:rPr>
              <a:t>Konkurs pięknego czytania</a:t>
            </a:r>
            <a:endParaRPr lang="pl-PL" sz="4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7281"/>
            <a:ext cx="9144000" cy="5770719"/>
          </a:xfrm>
        </p:spPr>
      </p:pic>
    </p:spTree>
    <p:extLst>
      <p:ext uri="{BB962C8B-B14F-4D97-AF65-F5344CB8AC3E}">
        <p14:creationId xmlns:p14="http://schemas.microsoft.com/office/powerpoint/2010/main" val="24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24936" cy="924475"/>
          </a:xfrm>
        </p:spPr>
        <p:txBody>
          <a:bodyPr/>
          <a:lstStyle/>
          <a:p>
            <a:pPr algn="ctr"/>
            <a:r>
              <a:rPr lang="pl-PL" sz="4000" b="1" dirty="0">
                <a:latin typeface="Bookman Old Style" panose="02050604050505020204" pitchFamily="18" charset="0"/>
              </a:rPr>
              <a:t>Spotkanie z kolekcjonerem broni białej myśliwskiej</a:t>
            </a:r>
            <a:br>
              <a:rPr lang="pl-PL" sz="4000" b="1" dirty="0">
                <a:latin typeface="Bookman Old Style" panose="02050604050505020204" pitchFamily="18" charset="0"/>
              </a:rPr>
            </a:br>
            <a:endParaRPr lang="pl-PL" sz="4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6770"/>
            <a:ext cx="9144000" cy="5451230"/>
          </a:xfrm>
        </p:spPr>
      </p:pic>
    </p:spTree>
    <p:extLst>
      <p:ext uri="{BB962C8B-B14F-4D97-AF65-F5344CB8AC3E}">
        <p14:creationId xmlns:p14="http://schemas.microsoft.com/office/powerpoint/2010/main" val="5676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pl-PL" sz="4000" b="1" dirty="0" smtClean="0">
                <a:latin typeface="Bookman Old Style" panose="02050604050505020204" pitchFamily="18" charset="0"/>
              </a:rPr>
              <a:t>Internat zimą</a:t>
            </a:r>
            <a:endParaRPr lang="pl-PL" sz="4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" y="957663"/>
            <a:ext cx="9136734" cy="5900337"/>
          </a:xfrm>
        </p:spPr>
      </p:pic>
    </p:spTree>
    <p:extLst>
      <p:ext uri="{BB962C8B-B14F-4D97-AF65-F5344CB8AC3E}">
        <p14:creationId xmlns:p14="http://schemas.microsoft.com/office/powerpoint/2010/main" val="10001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2050" name="Picture 2" descr="C:\Users\sklep\Desktop\jubileusz\Dla Bogdana IV\skanowanie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8646"/>
            <a:ext cx="8135894" cy="563862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835696" y="5733256"/>
            <a:ext cx="6408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b="1" dirty="0">
              <a:solidFill>
                <a:prstClr val="white"/>
              </a:solidFill>
            </a:endParaRPr>
          </a:p>
          <a:p>
            <a:pPr algn="ctr"/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Internat nocą - lata 70.</a:t>
            </a:r>
            <a:endParaRPr lang="en-GB" sz="4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3075" name="Picture 3" descr="C:\Users\sklep\Desktop\jubileusz\baza materialna\skanowanie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71551" cy="579366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54119" y="5445224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b="1" dirty="0">
              <a:solidFill>
                <a:prstClr val="white"/>
              </a:solidFill>
            </a:endParaRPr>
          </a:p>
          <a:p>
            <a:pPr algn="ctr"/>
            <a:endParaRPr lang="pl-PL" b="1" dirty="0">
              <a:solidFill>
                <a:prstClr val="white"/>
              </a:solidFill>
            </a:endParaRPr>
          </a:p>
          <a:p>
            <a:pPr algn="ctr"/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Kwaterowanie w internacie</a:t>
            </a:r>
            <a:endParaRPr lang="en-GB" sz="4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098" name="Picture 2" descr="C:\Users\sklep\Desktop\jubileusz\baza materialna\skanowanie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551723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6768" y="5301208"/>
            <a:ext cx="8748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b="1" dirty="0">
              <a:solidFill>
                <a:prstClr val="white"/>
              </a:solidFill>
            </a:endParaRPr>
          </a:p>
          <a:p>
            <a:pPr algn="ctr"/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Typowy</a:t>
            </a:r>
            <a:r>
              <a:rPr lang="pl-PL" sz="2400" b="1" dirty="0">
                <a:solidFill>
                  <a:prstClr val="white"/>
                </a:solidFill>
              </a:rPr>
              <a:t> </a:t>
            </a:r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wystrój pokoju, lata 70</a:t>
            </a:r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.</a:t>
            </a:r>
          </a:p>
          <a:p>
            <a:pPr algn="ctr"/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Typowe zajęcie</a:t>
            </a:r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  <a:endParaRPr lang="en-GB" sz="4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5122" name="Picture 2" descr="C:\Users\sklep\Desktop\jubileusz\baza materialna\skanowanie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563226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3842" y="5000454"/>
            <a:ext cx="87484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b="1" dirty="0">
              <a:solidFill>
                <a:prstClr val="white"/>
              </a:solidFill>
            </a:endParaRPr>
          </a:p>
          <a:p>
            <a:pPr algn="ctr"/>
            <a:endParaRPr lang="pl-PL" b="1" dirty="0">
              <a:solidFill>
                <a:prstClr val="white"/>
              </a:solidFill>
            </a:endParaRPr>
          </a:p>
          <a:p>
            <a:pPr algn="ctr"/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Pokój</a:t>
            </a:r>
            <a:r>
              <a:rPr lang="pl-PL" sz="2400" b="1" dirty="0">
                <a:solidFill>
                  <a:prstClr val="white"/>
                </a:solidFill>
              </a:rPr>
              <a:t> </a:t>
            </a:r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mieszkalny, lata 80. i 90.</a:t>
            </a:r>
          </a:p>
          <a:p>
            <a:pPr algn="ctr"/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Miło patrzeć, jak praca wre!</a:t>
            </a:r>
            <a:endParaRPr lang="en-GB" sz="4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6146" name="Picture 2" descr="C:\Users\sklep\Desktop\jubileusz\baza materialna\internat obec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294761" cy="36004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4770103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Internat</a:t>
            </a:r>
          </a:p>
          <a:p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 </a:t>
            </a:r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obecnie</a:t>
            </a:r>
            <a:endParaRPr lang="en-GB" sz="4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C:\Users\sklep\Desktop\jubileusz\baza materialna\DSC_04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940" y="2852935"/>
            <a:ext cx="5004556" cy="3834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5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1520" y="4797152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Pokoje </a:t>
            </a:r>
            <a:endParaRPr lang="pl-PL" sz="4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mieszkalne</a:t>
            </a:r>
            <a:endParaRPr lang="en-GB" sz="4000" b="1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C:\Users\sklep\Desktop\jubileusz\baza materialna\pokój dziewczą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3771"/>
            <a:ext cx="5716635" cy="4053614"/>
          </a:xfrm>
          <a:prstGeom prst="rect">
            <a:avLst/>
          </a:prstGeom>
          <a:noFill/>
        </p:spPr>
      </p:pic>
      <p:pic>
        <p:nvPicPr>
          <p:cNvPr id="6" name="Picture 2" descr="C:\Users\sklep\Desktop\jubileusz\baza materialna\pokój mieszkaln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323" y="3538747"/>
            <a:ext cx="4893677" cy="3410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0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10242" name="Picture 2" descr="C:\Users\sklep\Desktop\jubileusz\baza materialna\stołów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95"/>
            <a:ext cx="9144000" cy="58838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03848" y="5733256"/>
            <a:ext cx="31683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b="1" dirty="0">
              <a:solidFill>
                <a:prstClr val="white"/>
              </a:solidFill>
            </a:endParaRPr>
          </a:p>
          <a:p>
            <a:pPr algn="ctr"/>
            <a:r>
              <a:rPr lang="pl-PL" sz="4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Stołówk</a:t>
            </a:r>
            <a:r>
              <a:rPr lang="pl-PL" sz="4000" b="1" dirty="0">
                <a:solidFill>
                  <a:prstClr val="white"/>
                </a:solidFill>
                <a:latin typeface="Book Antiqua" panose="02040602050305030304" pitchFamily="18" charset="0"/>
              </a:rPr>
              <a:t>a</a:t>
            </a:r>
            <a:endParaRPr lang="en-GB" sz="4000" b="1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170</Words>
  <Application>Microsoft Office PowerPoint</Application>
  <PresentationFormat>Pokaz na ekranie (4:3)</PresentationFormat>
  <Paragraphs>87</Paragraphs>
  <Slides>29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Autumn</vt:lpstr>
      <vt:lpstr> 40 - lecie internatu Zespołu Szkół Leśnych  w Zagnańsku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Aneks kuchenny </vt:lpstr>
      <vt:lpstr>Prezentacja programu PowerPoint</vt:lpstr>
      <vt:lpstr>Sala sokolnicza</vt:lpstr>
      <vt:lpstr>Sala plastyczna</vt:lpstr>
      <vt:lpstr>Kierownicy internatu:</vt:lpstr>
      <vt:lpstr>Jednoczą nas obyczaje - Wigilia</vt:lpstr>
      <vt:lpstr>Jednoczą nas obyczaje - Wigilia</vt:lpstr>
      <vt:lpstr>Jasełka</vt:lpstr>
      <vt:lpstr>Czas wolny – twórczość amatorska</vt:lpstr>
      <vt:lpstr>Prezentacja programu PowerPoint</vt:lpstr>
      <vt:lpstr>Prezentacja programu PowerPoint</vt:lpstr>
      <vt:lpstr>Prezentacja programu PowerPoint</vt:lpstr>
      <vt:lpstr>Plastykalia, Muzykalia – powiatowe zmagania </vt:lpstr>
      <vt:lpstr>Prezentacja programu PowerPoint</vt:lpstr>
      <vt:lpstr>Prezentacja programu PowerPoint</vt:lpstr>
      <vt:lpstr>Spotkania z artystami – dawniej i …</vt:lpstr>
      <vt:lpstr>Spotkania z artystami – dawniej i dziś</vt:lpstr>
      <vt:lpstr>Konkurs pięknego czytania</vt:lpstr>
      <vt:lpstr>Spotkanie z kolekcjonerem broni białej myśliwskiej </vt:lpstr>
      <vt:lpstr>Internat zimą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40 - lecie internatu Zespołu Szkół Leśnych  w Zagnańsku </dc:title>
  <dc:creator>Marzena</dc:creator>
  <cp:lastModifiedBy>Marzena</cp:lastModifiedBy>
  <cp:revision>2</cp:revision>
  <dcterms:created xsi:type="dcterms:W3CDTF">2013-11-11T13:16:27Z</dcterms:created>
  <dcterms:modified xsi:type="dcterms:W3CDTF">2013-11-11T13:19:11Z</dcterms:modified>
</cp:coreProperties>
</file>